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D310-0534-42C0-BF71-5CABC80462BE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1E3-D0B0-4DA2-86DE-DE6C92184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73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D310-0534-42C0-BF71-5CABC80462BE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1E3-D0B0-4DA2-86DE-DE6C92184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0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D310-0534-42C0-BF71-5CABC80462BE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1E3-D0B0-4DA2-86DE-DE6C92184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2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D310-0534-42C0-BF71-5CABC80462BE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1E3-D0B0-4DA2-86DE-DE6C92184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35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D310-0534-42C0-BF71-5CABC80462BE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1E3-D0B0-4DA2-86DE-DE6C92184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03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D310-0534-42C0-BF71-5CABC80462BE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1E3-D0B0-4DA2-86DE-DE6C92184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01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D310-0534-42C0-BF71-5CABC80462BE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1E3-D0B0-4DA2-86DE-DE6C92184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90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D310-0534-42C0-BF71-5CABC80462BE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1E3-D0B0-4DA2-86DE-DE6C92184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7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D310-0534-42C0-BF71-5CABC80462BE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1E3-D0B0-4DA2-86DE-DE6C92184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77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D310-0534-42C0-BF71-5CABC80462BE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1E3-D0B0-4DA2-86DE-DE6C92184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81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0D310-0534-42C0-BF71-5CABC80462BE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2A1E3-D0B0-4DA2-86DE-DE6C92184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722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0D310-0534-42C0-BF71-5CABC80462BE}" type="datetimeFigureOut">
              <a:rPr lang="en-GB" smtClean="0"/>
              <a:t>16/04/2019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2A1E3-D0B0-4DA2-86DE-DE6C92184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05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131385" y="43136"/>
            <a:ext cx="8764438" cy="64698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513604" y="3278041"/>
            <a:ext cx="4382219" cy="3234905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513604" y="43136"/>
            <a:ext cx="4382219" cy="3234905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131385" y="43136"/>
            <a:ext cx="4382219" cy="3234905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131385" y="3278041"/>
            <a:ext cx="4382219" cy="3234905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7059280" y="6488668"/>
            <a:ext cx="908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Interest</a:t>
            </a:r>
            <a:endParaRPr lang="en-GB" dirty="0"/>
          </a:p>
        </p:txBody>
      </p:sp>
      <p:cxnSp>
        <p:nvCxnSpPr>
          <p:cNvPr id="15" name="Straight Arrow Connector 14"/>
          <p:cNvCxnSpPr>
            <a:stCxn id="13" idx="3"/>
          </p:cNvCxnSpPr>
          <p:nvPr/>
        </p:nvCxnSpPr>
        <p:spPr>
          <a:xfrm>
            <a:off x="7967927" y="6673334"/>
            <a:ext cx="3927896" cy="12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131385" y="6685472"/>
            <a:ext cx="3927896" cy="1213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2409553" y="3093374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Authority</a:t>
            </a:r>
            <a:endParaRPr lang="en-GB" dirty="0"/>
          </a:p>
        </p:txBody>
      </p:sp>
      <p:cxnSp>
        <p:nvCxnSpPr>
          <p:cNvPr id="19" name="Straight Arrow Connector 18"/>
          <p:cNvCxnSpPr>
            <a:stCxn id="17" idx="3"/>
          </p:cNvCxnSpPr>
          <p:nvPr/>
        </p:nvCxnSpPr>
        <p:spPr>
          <a:xfrm flipH="1" flipV="1">
            <a:off x="2932977" y="43136"/>
            <a:ext cx="13742" cy="26977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957252" y="3815207"/>
            <a:ext cx="13742" cy="269773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244192" y="2251495"/>
            <a:ext cx="181155" cy="1811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425347" y="2157406"/>
            <a:ext cx="157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HR Manager </a:t>
            </a:r>
            <a:r>
              <a:rPr lang="en-GB" baseline="30000" dirty="0" smtClean="0"/>
              <a:t>(5)</a:t>
            </a:r>
            <a:endParaRPr lang="en-GB" baseline="30000" dirty="0"/>
          </a:p>
        </p:txBody>
      </p:sp>
      <p:sp>
        <p:nvSpPr>
          <p:cNvPr id="23" name="Oval 22"/>
          <p:cNvSpPr/>
          <p:nvPr/>
        </p:nvSpPr>
        <p:spPr>
          <a:xfrm>
            <a:off x="5697743" y="2782020"/>
            <a:ext cx="181155" cy="1811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878898" y="2687931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Head of Security </a:t>
            </a:r>
            <a:r>
              <a:rPr lang="en-GB" baseline="30000" dirty="0" smtClean="0"/>
              <a:t>(5)</a:t>
            </a:r>
            <a:endParaRPr lang="en-GB" baseline="30000" dirty="0"/>
          </a:p>
        </p:txBody>
      </p:sp>
      <p:sp>
        <p:nvSpPr>
          <p:cNvPr id="25" name="Oval 24"/>
          <p:cNvSpPr/>
          <p:nvPr/>
        </p:nvSpPr>
        <p:spPr>
          <a:xfrm>
            <a:off x="8181791" y="911525"/>
            <a:ext cx="181155" cy="1811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8362946" y="817436"/>
            <a:ext cx="788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CFO </a:t>
            </a:r>
            <a:r>
              <a:rPr lang="en-GB" baseline="30000" dirty="0" smtClean="0"/>
              <a:t>(7)</a:t>
            </a:r>
            <a:endParaRPr lang="en-GB" baseline="30000" dirty="0"/>
          </a:p>
        </p:txBody>
      </p:sp>
      <p:sp>
        <p:nvSpPr>
          <p:cNvPr id="27" name="Oval 26"/>
          <p:cNvSpPr/>
          <p:nvPr/>
        </p:nvSpPr>
        <p:spPr>
          <a:xfrm>
            <a:off x="10464266" y="2160918"/>
            <a:ext cx="181155" cy="1811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0645421" y="2066829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</a:t>
            </a:r>
            <a:r>
              <a:rPr lang="en-GB" dirty="0" smtClean="0"/>
              <a:t>PL </a:t>
            </a:r>
            <a:r>
              <a:rPr lang="en-GB" baseline="30000" dirty="0" smtClean="0"/>
              <a:t>(9)</a:t>
            </a:r>
            <a:endParaRPr lang="en-GB" baseline="30000" dirty="0"/>
          </a:p>
        </p:txBody>
      </p:sp>
      <p:sp>
        <p:nvSpPr>
          <p:cNvPr id="29" name="Oval 28"/>
          <p:cNvSpPr/>
          <p:nvPr/>
        </p:nvSpPr>
        <p:spPr>
          <a:xfrm>
            <a:off x="8181791" y="1843816"/>
            <a:ext cx="181155" cy="1811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8362946" y="1749727"/>
            <a:ext cx="2000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Operations Team </a:t>
            </a:r>
            <a:r>
              <a:rPr lang="en-GB" baseline="30000" dirty="0" smtClean="0"/>
              <a:t>(4)</a:t>
            </a:r>
            <a:endParaRPr lang="en-GB" baseline="30000" dirty="0"/>
          </a:p>
        </p:txBody>
      </p:sp>
      <p:sp>
        <p:nvSpPr>
          <p:cNvPr id="31" name="Oval 30"/>
          <p:cNvSpPr/>
          <p:nvPr/>
        </p:nvSpPr>
        <p:spPr>
          <a:xfrm>
            <a:off x="5142126" y="4896290"/>
            <a:ext cx="181155" cy="1811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323281" y="4802201"/>
            <a:ext cx="2008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Head of Learning </a:t>
            </a:r>
            <a:r>
              <a:rPr lang="en-GB" baseline="30000" dirty="0" smtClean="0"/>
              <a:t>(6)</a:t>
            </a:r>
            <a:endParaRPr lang="en-GB" baseline="30000" dirty="0"/>
          </a:p>
        </p:txBody>
      </p:sp>
      <p:sp>
        <p:nvSpPr>
          <p:cNvPr id="33" name="Oval 32"/>
          <p:cNvSpPr/>
          <p:nvPr/>
        </p:nvSpPr>
        <p:spPr>
          <a:xfrm>
            <a:off x="7627755" y="3909296"/>
            <a:ext cx="181155" cy="1811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808910" y="3815207"/>
            <a:ext cx="2689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Customer Services Team </a:t>
            </a:r>
            <a:r>
              <a:rPr lang="en-GB" baseline="30000" dirty="0" smtClean="0"/>
              <a:t>(7)</a:t>
            </a:r>
            <a:endParaRPr lang="en-GB" baseline="30000" dirty="0"/>
          </a:p>
        </p:txBody>
      </p:sp>
      <p:sp>
        <p:nvSpPr>
          <p:cNvPr id="35" name="Oval 34"/>
          <p:cNvSpPr/>
          <p:nvPr/>
        </p:nvSpPr>
        <p:spPr>
          <a:xfrm>
            <a:off x="8211402" y="5580489"/>
            <a:ext cx="181155" cy="1811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8392557" y="5486400"/>
            <a:ext cx="3085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Network Management Team </a:t>
            </a:r>
            <a:r>
              <a:rPr lang="en-GB" baseline="30000" dirty="0" smtClean="0"/>
              <a:t>(9)</a:t>
            </a:r>
            <a:endParaRPr lang="en-GB" baseline="30000" dirty="0"/>
          </a:p>
        </p:txBody>
      </p:sp>
    </p:spTree>
    <p:extLst>
      <p:ext uri="{BB962C8B-B14F-4D97-AF65-F5344CB8AC3E}">
        <p14:creationId xmlns:p14="http://schemas.microsoft.com/office/powerpoint/2010/main" val="83902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4605636" y="3540868"/>
            <a:ext cx="6760239" cy="2602745"/>
          </a:xfrm>
          <a:prstGeom prst="roundRect">
            <a:avLst/>
          </a:prstGeom>
          <a:solidFill>
            <a:srgbClr val="D0CECE">
              <a:alpha val="3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3861321" y="1843815"/>
            <a:ext cx="3810867" cy="1387181"/>
          </a:xfrm>
          <a:prstGeom prst="roundRect">
            <a:avLst/>
          </a:prstGeom>
          <a:solidFill>
            <a:srgbClr val="D0CECE">
              <a:alpha val="3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7696768" y="483079"/>
            <a:ext cx="3810867" cy="2257794"/>
          </a:xfrm>
          <a:prstGeom prst="roundRect">
            <a:avLst/>
          </a:prstGeom>
          <a:solidFill>
            <a:srgbClr val="D0CECE">
              <a:alpha val="3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019243" y="43136"/>
            <a:ext cx="8764438" cy="64698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401462" y="3278041"/>
            <a:ext cx="4382219" cy="3234905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401462" y="43136"/>
            <a:ext cx="4382219" cy="3234905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019243" y="43136"/>
            <a:ext cx="4382219" cy="3234905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019243" y="3278041"/>
            <a:ext cx="4382219" cy="3234905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947138" y="6488668"/>
            <a:ext cx="908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Interest</a:t>
            </a:r>
            <a:endParaRPr lang="en-GB" dirty="0"/>
          </a:p>
        </p:txBody>
      </p:sp>
      <p:cxnSp>
        <p:nvCxnSpPr>
          <p:cNvPr id="15" name="Straight Arrow Connector 14"/>
          <p:cNvCxnSpPr>
            <a:stCxn id="13" idx="3"/>
          </p:cNvCxnSpPr>
          <p:nvPr/>
        </p:nvCxnSpPr>
        <p:spPr>
          <a:xfrm>
            <a:off x="7855785" y="6673334"/>
            <a:ext cx="3927896" cy="121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019243" y="6685472"/>
            <a:ext cx="3927896" cy="1213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6200000">
            <a:off x="2297411" y="3093374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Authority</a:t>
            </a:r>
            <a:endParaRPr lang="en-GB" dirty="0"/>
          </a:p>
        </p:txBody>
      </p:sp>
      <p:cxnSp>
        <p:nvCxnSpPr>
          <p:cNvPr id="19" name="Straight Arrow Connector 18"/>
          <p:cNvCxnSpPr>
            <a:stCxn id="17" idx="3"/>
          </p:cNvCxnSpPr>
          <p:nvPr/>
        </p:nvCxnSpPr>
        <p:spPr>
          <a:xfrm flipH="1" flipV="1">
            <a:off x="2820835" y="43136"/>
            <a:ext cx="13742" cy="269773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845110" y="3815207"/>
            <a:ext cx="13742" cy="2697738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4132050" y="2251495"/>
            <a:ext cx="181155" cy="1811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4313205" y="2157406"/>
            <a:ext cx="157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HR Manager </a:t>
            </a:r>
            <a:r>
              <a:rPr lang="en-GB" baseline="30000" dirty="0" smtClean="0"/>
              <a:t>(5)</a:t>
            </a:r>
            <a:endParaRPr lang="en-GB" baseline="30000" dirty="0"/>
          </a:p>
        </p:txBody>
      </p:sp>
      <p:sp>
        <p:nvSpPr>
          <p:cNvPr id="23" name="Oval 22"/>
          <p:cNvSpPr/>
          <p:nvPr/>
        </p:nvSpPr>
        <p:spPr>
          <a:xfrm>
            <a:off x="5585601" y="2782020"/>
            <a:ext cx="181155" cy="1811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766756" y="2687931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Head of Security </a:t>
            </a:r>
            <a:r>
              <a:rPr lang="en-GB" baseline="30000" dirty="0" smtClean="0"/>
              <a:t>(5)</a:t>
            </a:r>
            <a:endParaRPr lang="en-GB" baseline="30000" dirty="0"/>
          </a:p>
        </p:txBody>
      </p:sp>
      <p:sp>
        <p:nvSpPr>
          <p:cNvPr id="25" name="Oval 24"/>
          <p:cNvSpPr/>
          <p:nvPr/>
        </p:nvSpPr>
        <p:spPr>
          <a:xfrm>
            <a:off x="8069649" y="911525"/>
            <a:ext cx="181155" cy="1811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8250804" y="817436"/>
            <a:ext cx="788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CFO </a:t>
            </a:r>
            <a:r>
              <a:rPr lang="en-GB" baseline="30000" dirty="0" smtClean="0"/>
              <a:t>(7)</a:t>
            </a:r>
            <a:endParaRPr lang="en-GB" baseline="30000" dirty="0"/>
          </a:p>
        </p:txBody>
      </p:sp>
      <p:sp>
        <p:nvSpPr>
          <p:cNvPr id="27" name="Oval 26"/>
          <p:cNvSpPr/>
          <p:nvPr/>
        </p:nvSpPr>
        <p:spPr>
          <a:xfrm>
            <a:off x="10352124" y="2160918"/>
            <a:ext cx="181155" cy="1811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0533279" y="2066829"/>
            <a:ext cx="731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</a:t>
            </a:r>
            <a:r>
              <a:rPr lang="en-GB" dirty="0" smtClean="0"/>
              <a:t>PL </a:t>
            </a:r>
            <a:r>
              <a:rPr lang="en-GB" baseline="30000" dirty="0" smtClean="0"/>
              <a:t>(9)</a:t>
            </a:r>
            <a:endParaRPr lang="en-GB" baseline="30000" dirty="0"/>
          </a:p>
        </p:txBody>
      </p:sp>
      <p:sp>
        <p:nvSpPr>
          <p:cNvPr id="29" name="Oval 28"/>
          <p:cNvSpPr/>
          <p:nvPr/>
        </p:nvSpPr>
        <p:spPr>
          <a:xfrm>
            <a:off x="8069649" y="1843816"/>
            <a:ext cx="181155" cy="1811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8250804" y="1749727"/>
            <a:ext cx="2000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Operations Team </a:t>
            </a:r>
            <a:r>
              <a:rPr lang="en-GB" baseline="30000" dirty="0" smtClean="0"/>
              <a:t>(4)</a:t>
            </a:r>
            <a:endParaRPr lang="en-GB" baseline="30000" dirty="0"/>
          </a:p>
        </p:txBody>
      </p:sp>
      <p:sp>
        <p:nvSpPr>
          <p:cNvPr id="31" name="Oval 30"/>
          <p:cNvSpPr/>
          <p:nvPr/>
        </p:nvSpPr>
        <p:spPr>
          <a:xfrm>
            <a:off x="5029984" y="4896290"/>
            <a:ext cx="181155" cy="1811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211139" y="4802201"/>
            <a:ext cx="2008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Head of Learning </a:t>
            </a:r>
            <a:r>
              <a:rPr lang="en-GB" baseline="30000" dirty="0" smtClean="0"/>
              <a:t>(6)</a:t>
            </a:r>
            <a:endParaRPr lang="en-GB" baseline="30000" dirty="0"/>
          </a:p>
        </p:txBody>
      </p:sp>
      <p:sp>
        <p:nvSpPr>
          <p:cNvPr id="33" name="Oval 32"/>
          <p:cNvSpPr/>
          <p:nvPr/>
        </p:nvSpPr>
        <p:spPr>
          <a:xfrm>
            <a:off x="7515613" y="3909296"/>
            <a:ext cx="181155" cy="1811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696768" y="3815207"/>
            <a:ext cx="2689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Customer Services Team </a:t>
            </a:r>
            <a:r>
              <a:rPr lang="en-GB" baseline="30000" dirty="0" smtClean="0"/>
              <a:t>(7)</a:t>
            </a:r>
            <a:endParaRPr lang="en-GB" baseline="30000" dirty="0"/>
          </a:p>
        </p:txBody>
      </p:sp>
      <p:sp>
        <p:nvSpPr>
          <p:cNvPr id="35" name="Oval 34"/>
          <p:cNvSpPr/>
          <p:nvPr/>
        </p:nvSpPr>
        <p:spPr>
          <a:xfrm>
            <a:off x="8099260" y="5580489"/>
            <a:ext cx="181155" cy="181155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8280415" y="5486400"/>
            <a:ext cx="3085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Network Management Team </a:t>
            </a:r>
            <a:r>
              <a:rPr lang="en-GB" baseline="30000" dirty="0" smtClean="0"/>
              <a:t>(9)</a:t>
            </a:r>
            <a:endParaRPr lang="en-GB" baseline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10056930" y="528511"/>
            <a:ext cx="1140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Strategy A</a:t>
            </a:r>
            <a:endParaRPr lang="en-GB" dirty="0"/>
          </a:p>
        </p:txBody>
      </p:sp>
      <p:sp>
        <p:nvSpPr>
          <p:cNvPr id="39" name="TextBox 38"/>
          <p:cNvSpPr txBox="1"/>
          <p:nvPr/>
        </p:nvSpPr>
        <p:spPr>
          <a:xfrm>
            <a:off x="6200665" y="1882163"/>
            <a:ext cx="1132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Strategy B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4826222" y="3630541"/>
            <a:ext cx="1130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Strategy C</a:t>
            </a:r>
            <a:endParaRPr lang="en-GB" dirty="0"/>
          </a:p>
        </p:txBody>
      </p:sp>
      <p:sp>
        <p:nvSpPr>
          <p:cNvPr id="41" name="Rounded Rectangle 40"/>
          <p:cNvSpPr/>
          <p:nvPr/>
        </p:nvSpPr>
        <p:spPr>
          <a:xfrm rot="18529018">
            <a:off x="6581478" y="3140171"/>
            <a:ext cx="5721354" cy="1456754"/>
          </a:xfrm>
          <a:prstGeom prst="roundRect">
            <a:avLst/>
          </a:prstGeom>
          <a:solidFill>
            <a:srgbClr val="D0CECE">
              <a:alpha val="34902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8187083" y="4671384"/>
            <a:ext cx="1149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Strategy </a:t>
            </a:r>
            <a:r>
              <a:rPr lang="en-GB" dirty="0" smtClean="0"/>
              <a:t>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874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96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 Adams</dc:creator>
  <cp:lastModifiedBy>Rick Adams</cp:lastModifiedBy>
  <cp:revision>7</cp:revision>
  <dcterms:created xsi:type="dcterms:W3CDTF">2018-12-04T11:14:36Z</dcterms:created>
  <dcterms:modified xsi:type="dcterms:W3CDTF">2019-04-17T09:38:30Z</dcterms:modified>
</cp:coreProperties>
</file>